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67" r:id="rId3"/>
    <p:sldId id="260" r:id="rId4"/>
    <p:sldId id="280" r:id="rId5"/>
    <p:sldId id="279" r:id="rId6"/>
    <p:sldId id="283" r:id="rId7"/>
    <p:sldId id="278" r:id="rId8"/>
    <p:sldId id="281" r:id="rId9"/>
    <p:sldId id="261" r:id="rId10"/>
    <p:sldId id="275" r:id="rId11"/>
    <p:sldId id="276" r:id="rId12"/>
    <p:sldId id="262" r:id="rId13"/>
    <p:sldId id="272" r:id="rId14"/>
    <p:sldId id="263" r:id="rId15"/>
    <p:sldId id="268" r:id="rId16"/>
    <p:sldId id="264" r:id="rId17"/>
    <p:sldId id="265" r:id="rId18"/>
    <p:sldId id="269" r:id="rId19"/>
    <p:sldId id="270" r:id="rId20"/>
    <p:sldId id="273" r:id="rId21"/>
    <p:sldId id="271" r:id="rId22"/>
    <p:sldId id="274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76" autoAdjust="0"/>
    <p:restoredTop sz="96529" autoAdjust="0"/>
  </p:normalViewPr>
  <p:slideViewPr>
    <p:cSldViewPr snapToGrid="0">
      <p:cViewPr varScale="1">
        <p:scale>
          <a:sx n="114" d="100"/>
          <a:sy n="114" d="100"/>
        </p:scale>
        <p:origin x="7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A33C3-8B48-42D3-BBDA-3863B7F14005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A23B0-FD95-4717-BF98-73DC3D6C73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548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A23B0-FD95-4717-BF98-73DC3D6C731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333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EF3DA9-A8D6-9DEC-E5D3-2B9BE59A5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7C15195-CA2B-FC7F-5FD6-F86CA4429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14BE2D-C9E6-2DD5-4D77-8BB2E024E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9AE1CA-B814-C1E5-3D1E-95B1E273D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F268F3-BCFA-20ED-F2BC-70F4CA47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69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AAC21E-3EEB-794A-6418-43E38AAF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B995778-DBD9-09AD-78E2-47D68D09B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EAAEF7-8F8C-7C1B-8CB6-08F8EF0C8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344819-2496-0FA8-2D76-9418CD0C8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CB26EE-59F8-CEF1-3F99-7062C770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04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72530E-7C68-8E79-7605-0FA448853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44310D0-82F1-9ECD-AAEC-B5FFEFD1D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847970-85F6-1C89-6CE5-26DE6856C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029649-C3EE-C212-9953-543CE801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F8487F-51CB-2F48-19F1-A24D3541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49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532A16-7258-1951-6FF9-161FD09C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D356F0-83B2-7A63-C15C-E465C004C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E59F45-55CB-3EC0-4392-6616FAD4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9C0C2B-F423-B088-D766-7DBF4958C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56C1DA-C98F-7302-92A0-81E2EC3F6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9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97045-3257-F543-C6F5-0DFDB651D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B970CE-DD88-4E21-2D4E-A8879A106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D10A24-853B-2809-062E-45167A38F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3EF8CF-7070-AFFF-B58A-CB2245E09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F9AE2A-7CE7-0D7D-BA71-30CD3030E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972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89DF33-51CF-486E-752A-3230C51D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15FED9-F6AE-2765-ADC5-0C8CF0098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128C50-C383-DE4E-F082-BAD830AE7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2E372F2-0CDD-CBCB-8F92-D76706818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7469982-CBD3-0CC4-FDDA-E683F8C0E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C040B57-CB69-8199-7220-E8D50237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42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B7F29-2CC9-894C-0619-CC13FF21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26E2BF-E83A-673D-70A8-5FABEDA32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01AF44-1DCD-B323-77D2-34EDA77F1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D58C8F3-4C47-AEBE-9EB6-9EE6A449F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6CA672E-1E86-A5BD-4029-BFF3BEEF1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77F9CA7-6AB6-589B-F47A-21BBD24D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215A1B-2894-DF7D-98BB-840863076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E976237-6A51-CF95-DD1C-017324F20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848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B9106C-FDE0-B0C1-BE8B-920650657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4233D73-8E49-D080-8F2E-D7ABDE4F8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19577E0-ED8F-39D7-8680-51DB17C6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867CCE-1B09-266E-2CF2-A76F0549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22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3E88BC4-92DF-FB3A-E359-1BDEAF2E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33F8B18-5780-11C1-D473-20B583231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8D657B-C93D-2D05-3316-A855C434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78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B006E9-A302-29F8-B720-127F8647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B404EE-673D-6783-1770-F193DF959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2AAE327-9BC2-D532-ED55-8066CA04B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542713F-C53C-8FA3-A364-D862B4CE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DE07053-DC88-8058-62DB-94566E4F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DB627C-F40F-308A-7D33-D0288ED7A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60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5765CF-6191-5E5E-113A-34A8AAE4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BE6321E-D200-6B3A-EBA1-21FCD45F85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ABEFE58-75A5-6BFC-DDA7-5EE666223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86E571-F064-88FB-E93A-4A3186174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DFEB23-05B4-680F-8917-CE96F2849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87DFA4-2D53-AB3C-FB13-30F153F91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4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4A63660-9D97-F61E-78D3-AFFC4E09F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51DE81-9A24-9329-8DC1-13FB744CE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91EE33-12E7-5D36-4CD1-A7A59010E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BF520-1EE9-4CDB-B481-BBCE70E6FA0E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4CF69E-B52D-4569-A0E1-E5637E420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F504EF-79CB-8940-3C7D-31029B1C4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05C57-84D7-4337-83C6-79B5E4D8A9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27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andrew97970915.github.io/index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ndrew97970915.github.io/index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82925736-77D1-2E77-2918-3F8DDC6940E7}"/>
              </a:ext>
            </a:extLst>
          </p:cNvPr>
          <p:cNvSpPr txBox="1"/>
          <p:nvPr/>
        </p:nvSpPr>
        <p:spPr>
          <a:xfrm>
            <a:off x="0" y="5842337"/>
            <a:ext cx="6277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姓名 </a:t>
            </a:r>
            <a:r>
              <a:rPr lang="en-US" altLang="zh-TW" sz="2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:</a:t>
            </a:r>
            <a:r>
              <a:rPr lang="zh-TW" altLang="en-US" sz="2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 李勁樓</a:t>
            </a:r>
            <a:endParaRPr lang="en-US" altLang="zh-TW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  <a:p>
            <a:r>
              <a:rPr lang="zh-TW" altLang="en-US" sz="2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學號 </a:t>
            </a:r>
            <a:r>
              <a:rPr lang="en-US" altLang="zh-TW" sz="2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:</a:t>
            </a:r>
            <a:r>
              <a:rPr lang="zh-TW" altLang="en-US" sz="2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 </a:t>
            </a:r>
            <a:r>
              <a:rPr lang="en-US" altLang="zh-TW" sz="2000" b="0" i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105737433</a:t>
            </a:r>
            <a:endParaRPr lang="en-US" altLang="zh-TW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  <a:p>
            <a:r>
              <a:rPr lang="zh-TW" altLang="en-US" sz="2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網址 </a:t>
            </a:r>
            <a:r>
              <a:rPr lang="en-US" altLang="zh-TW" sz="2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: </a:t>
            </a:r>
            <a:r>
              <a:rPr lang="en-US" altLang="zh-TW" sz="2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Andrew97970915.github.io/index.html</a:t>
            </a:r>
            <a:endParaRPr lang="en-US" altLang="zh-TW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46992B6-9821-6E62-7CF8-91955828F357}"/>
              </a:ext>
            </a:extLst>
          </p:cNvPr>
          <p:cNvSpPr txBox="1"/>
          <p:nvPr/>
        </p:nvSpPr>
        <p:spPr>
          <a:xfrm>
            <a:off x="22265" y="2274838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>
                <a:blipFill>
                  <a:blip r:embed="rId5"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前端網頁作業介紹</a:t>
            </a:r>
            <a:r>
              <a:rPr lang="en-US" altLang="zh-TW" sz="7200" dirty="0">
                <a:blipFill>
                  <a:blip r:embed="rId5"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 </a:t>
            </a:r>
            <a:endParaRPr lang="zh-TW" altLang="en-US" sz="7200" dirty="0">
              <a:blipFill>
                <a:blip r:embed="rId5"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  <a:p>
            <a:pPr algn="ctr"/>
            <a:r>
              <a:rPr lang="en-US" altLang="zh-TW" sz="7200" dirty="0">
                <a:blipFill>
                  <a:blip r:embed="rId5"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Rockwell" panose="02060603020205020403" pitchFamily="18" charset="0"/>
              </a:rPr>
              <a:t>HTML &amp; CSS &amp; BOOTSTRAP</a:t>
            </a:r>
            <a:r>
              <a:rPr lang="zh-TW" altLang="en-US" sz="7200" dirty="0">
                <a:blipFill>
                  <a:blip r:embed="rId5"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Rockwell" panose="02060603020205020403" pitchFamily="18" charset="0"/>
              </a:rPr>
              <a:t> </a:t>
            </a:r>
            <a:endParaRPr lang="en-US" altLang="zh-TW" sz="7200" dirty="0">
              <a:blipFill>
                <a:blip r:embed="rId5"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7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EA2545A-BCE0-926D-7ED0-C8CB35119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7" y="789305"/>
            <a:ext cx="10307541" cy="57979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9154E9E4-E256-620B-3CC5-766022CB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636"/>
            <a:ext cx="10515600" cy="1350464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華康粗黑體(P)" panose="020B0700000000000000" pitchFamily="34" charset="-120"/>
              </a:rPr>
              <a:t>CSS </a:t>
            </a:r>
            <a:r>
              <a:rPr lang="zh-TW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語法</a:t>
            </a:r>
          </a:p>
        </p:txBody>
      </p:sp>
    </p:spTree>
    <p:extLst>
      <p:ext uri="{BB962C8B-B14F-4D97-AF65-F5344CB8AC3E}">
        <p14:creationId xmlns:p14="http://schemas.microsoft.com/office/powerpoint/2010/main" val="88902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D384B80-31FD-17C2-94D6-D77B56F44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7" y="789305"/>
            <a:ext cx="10307541" cy="57979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C0BC8D96-EE7A-53DE-9B3C-C3E8A6022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636"/>
            <a:ext cx="10515600" cy="1350464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華康粗黑體(P)" panose="020B0700000000000000" pitchFamily="34" charset="-120"/>
              </a:rPr>
              <a:t>CSS </a:t>
            </a:r>
            <a:r>
              <a:rPr lang="zh-TW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語法</a:t>
            </a:r>
          </a:p>
        </p:txBody>
      </p:sp>
    </p:spTree>
    <p:extLst>
      <p:ext uri="{BB962C8B-B14F-4D97-AF65-F5344CB8AC3E}">
        <p14:creationId xmlns:p14="http://schemas.microsoft.com/office/powerpoint/2010/main" val="306495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A5B6D278-B29D-D43E-73CA-268892B8A66B}"/>
              </a:ext>
            </a:extLst>
          </p:cNvPr>
          <p:cNvSpPr txBox="1"/>
          <p:nvPr/>
        </p:nvSpPr>
        <p:spPr>
          <a:xfrm>
            <a:off x="3790721" y="3013501"/>
            <a:ext cx="4610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03</a:t>
            </a:r>
            <a:r>
              <a:rPr lang="zh-TW" alt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 </a:t>
            </a:r>
            <a:r>
              <a:rPr lang="en-US" altLang="zh-TW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華康粗黑體(P)" panose="020B0700000000000000" pitchFamily="34" charset="-120"/>
              </a:rPr>
              <a:t>BOOTSTRAP</a:t>
            </a:r>
            <a:endParaRPr lang="zh-TW" altLang="en-US" sz="48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0"/>
              <a:ea typeface="華康粗黑體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916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4BABFD6-71A8-BFCE-9ECF-4C3AA6ACE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7" y="758109"/>
            <a:ext cx="10216405" cy="5746729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BAF17B1-2136-3C39-2438-066192E1FDD5}"/>
              </a:ext>
            </a:extLst>
          </p:cNvPr>
          <p:cNvSpPr/>
          <p:nvPr/>
        </p:nvSpPr>
        <p:spPr>
          <a:xfrm>
            <a:off x="1793966" y="3344090"/>
            <a:ext cx="4362994" cy="1654629"/>
          </a:xfrm>
          <a:prstGeom prst="rect">
            <a:avLst/>
          </a:prstGeom>
          <a:noFill/>
          <a:ln w="63500">
            <a:solidFill>
              <a:srgbClr val="FF0000">
                <a:alpha val="6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6F20492D-C954-288C-7E03-1E4AD8CDD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636"/>
            <a:ext cx="10515600" cy="1350464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HTML</a:t>
            </a:r>
            <a:r>
              <a:rPr lang="zh-TW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 </a:t>
            </a:r>
            <a:r>
              <a:rPr lang="zh-TW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外部</a:t>
            </a:r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LINK</a:t>
            </a:r>
            <a:endParaRPr lang="zh-TW" altLang="en-US" sz="36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96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613F4C9-1DB5-58AF-608C-ED74BB2C0BDD}"/>
              </a:ext>
            </a:extLst>
          </p:cNvPr>
          <p:cNvSpPr txBox="1"/>
          <p:nvPr/>
        </p:nvSpPr>
        <p:spPr>
          <a:xfrm>
            <a:off x="3438863" y="3013501"/>
            <a:ext cx="5314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04</a:t>
            </a:r>
            <a:r>
              <a:rPr lang="zh-TW" alt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 </a:t>
            </a:r>
            <a:r>
              <a:rPr lang="zh-TW" alt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主題及內容呈現</a:t>
            </a:r>
          </a:p>
        </p:txBody>
      </p:sp>
    </p:spTree>
    <p:extLst>
      <p:ext uri="{BB962C8B-B14F-4D97-AF65-F5344CB8AC3E}">
        <p14:creationId xmlns:p14="http://schemas.microsoft.com/office/powerpoint/2010/main" val="114847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8FE006-259E-F54B-E964-75738F0EC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320040"/>
            <a:ext cx="11054080" cy="6217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586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5">
            <a:extLst>
              <a:ext uri="{FF2B5EF4-FFF2-40B4-BE49-F238E27FC236}">
                <a16:creationId xmlns:a16="http://schemas.microsoft.com/office/drawing/2014/main" id="{92F717F0-F5B0-8245-6F94-E50E76A66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320040"/>
            <a:ext cx="11054079" cy="62179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36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>
            <a:extLst>
              <a:ext uri="{FF2B5EF4-FFF2-40B4-BE49-F238E27FC236}">
                <a16:creationId xmlns:a16="http://schemas.microsoft.com/office/drawing/2014/main" id="{D4A13CF2-C9F5-ACE5-5740-506424034585}"/>
              </a:ext>
            </a:extLst>
          </p:cNvPr>
          <p:cNvSpPr txBox="1"/>
          <p:nvPr/>
        </p:nvSpPr>
        <p:spPr>
          <a:xfrm>
            <a:off x="3644047" y="3013501"/>
            <a:ext cx="4903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05</a:t>
            </a:r>
            <a:r>
              <a:rPr lang="zh-TW" alt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 </a:t>
            </a:r>
            <a:r>
              <a:rPr lang="zh-TW" alt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前導網頁影片</a:t>
            </a:r>
            <a:r>
              <a:rPr lang="en-US" altLang="zh-TW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 </a:t>
            </a:r>
            <a:endParaRPr lang="zh-TW" altLang="en-US" sz="48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444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6E1653-3023-9250-ED74-3D53881E4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636"/>
            <a:ext cx="10515600" cy="1350464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HTML</a:t>
            </a:r>
            <a:r>
              <a:rPr lang="zh-TW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 </a:t>
            </a:r>
            <a:r>
              <a:rPr lang="zh-TW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語法</a:t>
            </a:r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7BFFE897-18C4-1F5A-5170-A2926DF1F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7" y="789305"/>
            <a:ext cx="10216405" cy="57467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8380145C-02D6-55F0-0CB2-50364417D97A}"/>
              </a:ext>
            </a:extLst>
          </p:cNvPr>
          <p:cNvSpPr/>
          <p:nvPr/>
        </p:nvSpPr>
        <p:spPr>
          <a:xfrm>
            <a:off x="1793966" y="3766657"/>
            <a:ext cx="2517975" cy="167780"/>
          </a:xfrm>
          <a:prstGeom prst="rect">
            <a:avLst/>
          </a:prstGeom>
          <a:noFill/>
          <a:ln w="63500">
            <a:solidFill>
              <a:srgbClr val="FF0000">
                <a:alpha val="6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4A34D00-C96E-15A3-0EAE-5B120BCDB168}"/>
              </a:ext>
            </a:extLst>
          </p:cNvPr>
          <p:cNvSpPr txBox="1"/>
          <p:nvPr/>
        </p:nvSpPr>
        <p:spPr>
          <a:xfrm>
            <a:off x="4152886" y="3712047"/>
            <a:ext cx="2651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若想要影片自動播放 </a:t>
            </a:r>
            <a:r>
              <a:rPr lang="en-US" altLang="zh-TW" sz="12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muted</a:t>
            </a:r>
            <a:r>
              <a:rPr lang="zh-TW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必須設定</a:t>
            </a:r>
            <a:endParaRPr lang="en-US" altLang="zh-TW" sz="12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069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 animBg="1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7AE42E1B-60D6-BC3D-AE45-2A953787C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636"/>
            <a:ext cx="10515600" cy="1350464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CSS</a:t>
            </a:r>
            <a:r>
              <a:rPr lang="zh-TW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 </a:t>
            </a:r>
            <a:r>
              <a:rPr lang="zh-TW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語法</a:t>
            </a:r>
            <a:endParaRPr lang="zh-TW" altLang="en-US" sz="3600" dirty="0">
              <a:solidFill>
                <a:schemeClr val="accent1">
                  <a:lumMod val="60000"/>
                  <a:lumOff val="40000"/>
                </a:schemeClr>
              </a:solidFill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681ADD6-F95C-13E2-63AD-E5E806738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84" y="821490"/>
            <a:ext cx="10216405" cy="57467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5D06049-E28C-5F3D-E0D0-E93604C3C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065" y="2799852"/>
            <a:ext cx="10216405" cy="1990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196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080B6357-8313-7653-8F65-0F820F18929B}"/>
              </a:ext>
            </a:extLst>
          </p:cNvPr>
          <p:cNvGrpSpPr/>
          <p:nvPr/>
        </p:nvGrpSpPr>
        <p:grpSpPr>
          <a:xfrm>
            <a:off x="80963" y="247650"/>
            <a:ext cx="1870301" cy="6362700"/>
            <a:chOff x="80963" y="247650"/>
            <a:chExt cx="1870301" cy="63627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3E726857-EB68-281D-4E55-B652771C918F}"/>
                </a:ext>
              </a:extLst>
            </p:cNvPr>
            <p:cNvSpPr/>
            <p:nvPr/>
          </p:nvSpPr>
          <p:spPr>
            <a:xfrm>
              <a:off x="80963" y="247650"/>
              <a:ext cx="1870301" cy="63627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4678" r="-7681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78C6590-B79A-8930-BDAF-7B222F0E750A}"/>
                </a:ext>
              </a:extLst>
            </p:cNvPr>
            <p:cNvSpPr/>
            <p:nvPr/>
          </p:nvSpPr>
          <p:spPr>
            <a:xfrm>
              <a:off x="80963" y="247650"/>
              <a:ext cx="1870301" cy="6362700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672458CF-DB22-C873-250D-67701D8A41CE}"/>
              </a:ext>
            </a:extLst>
          </p:cNvPr>
          <p:cNvGrpSpPr/>
          <p:nvPr/>
        </p:nvGrpSpPr>
        <p:grpSpPr>
          <a:xfrm>
            <a:off x="2111037" y="247650"/>
            <a:ext cx="1870302" cy="6362700"/>
            <a:chOff x="2111037" y="247650"/>
            <a:chExt cx="1870302" cy="63627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3B476A99-E882-6A21-FE47-1C052773FBD9}"/>
                </a:ext>
              </a:extLst>
            </p:cNvPr>
            <p:cNvSpPr/>
            <p:nvPr/>
          </p:nvSpPr>
          <p:spPr>
            <a:xfrm>
              <a:off x="2111037" y="247650"/>
              <a:ext cx="1870301" cy="63627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5701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3D68E26-6B9B-0F0D-7CA5-80673D3393B1}"/>
                </a:ext>
              </a:extLst>
            </p:cNvPr>
            <p:cNvSpPr/>
            <p:nvPr/>
          </p:nvSpPr>
          <p:spPr>
            <a:xfrm>
              <a:off x="2111038" y="247650"/>
              <a:ext cx="1870301" cy="6362700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54B73E8-4B0D-30C5-EB11-F99ABB67CFAC}"/>
              </a:ext>
            </a:extLst>
          </p:cNvPr>
          <p:cNvGrpSpPr/>
          <p:nvPr/>
        </p:nvGrpSpPr>
        <p:grpSpPr>
          <a:xfrm>
            <a:off x="4141111" y="247650"/>
            <a:ext cx="1870302" cy="6362700"/>
            <a:chOff x="4141111" y="247650"/>
            <a:chExt cx="1870302" cy="636270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712509D5-0A59-318A-1EC3-C35DEE830831}"/>
                </a:ext>
              </a:extLst>
            </p:cNvPr>
            <p:cNvSpPr/>
            <p:nvPr/>
          </p:nvSpPr>
          <p:spPr>
            <a:xfrm>
              <a:off x="4141111" y="247650"/>
              <a:ext cx="1870301" cy="63627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l="-48225" r="-9045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76BCB75-AF38-9059-138B-906081557F8D}"/>
                </a:ext>
              </a:extLst>
            </p:cNvPr>
            <p:cNvSpPr/>
            <p:nvPr/>
          </p:nvSpPr>
          <p:spPr>
            <a:xfrm>
              <a:off x="4141112" y="247650"/>
              <a:ext cx="1870301" cy="6362700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BBC44859-97EF-4C9E-F9E7-5C8D1FA66841}"/>
              </a:ext>
            </a:extLst>
          </p:cNvPr>
          <p:cNvGrpSpPr/>
          <p:nvPr/>
        </p:nvGrpSpPr>
        <p:grpSpPr>
          <a:xfrm>
            <a:off x="6180588" y="247650"/>
            <a:ext cx="1870301" cy="6362700"/>
            <a:chOff x="6180588" y="247650"/>
            <a:chExt cx="1870301" cy="6362700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0ED222D-ED2C-6497-B701-5075C304A7BF}"/>
                </a:ext>
              </a:extLst>
            </p:cNvPr>
            <p:cNvSpPr/>
            <p:nvPr/>
          </p:nvSpPr>
          <p:spPr>
            <a:xfrm>
              <a:off x="6180588" y="247650"/>
              <a:ext cx="1870301" cy="63627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l="-48225" r="-9045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9BEFFDC-05AE-5936-7E58-0EDFC8A902BE}"/>
                </a:ext>
              </a:extLst>
            </p:cNvPr>
            <p:cNvSpPr/>
            <p:nvPr/>
          </p:nvSpPr>
          <p:spPr>
            <a:xfrm>
              <a:off x="6180588" y="247650"/>
              <a:ext cx="1870301" cy="6362700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A50AF02A-6F5A-52A6-98CD-3605F9085C6E}"/>
              </a:ext>
            </a:extLst>
          </p:cNvPr>
          <p:cNvGrpSpPr/>
          <p:nvPr/>
        </p:nvGrpSpPr>
        <p:grpSpPr>
          <a:xfrm>
            <a:off x="8208510" y="247650"/>
            <a:ext cx="1872454" cy="6362700"/>
            <a:chOff x="8208510" y="247650"/>
            <a:chExt cx="1872454" cy="6362700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9F0CB18-8547-E22F-BEBF-22B60C28BA3F}"/>
                </a:ext>
              </a:extLst>
            </p:cNvPr>
            <p:cNvSpPr/>
            <p:nvPr/>
          </p:nvSpPr>
          <p:spPr>
            <a:xfrm>
              <a:off x="8208510" y="247650"/>
              <a:ext cx="1870301" cy="636270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 l="-32552" r="-5865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3950F48-5A6D-C727-FF6C-71152DD8D217}"/>
                </a:ext>
              </a:extLst>
            </p:cNvPr>
            <p:cNvSpPr/>
            <p:nvPr/>
          </p:nvSpPr>
          <p:spPr>
            <a:xfrm>
              <a:off x="8210663" y="247650"/>
              <a:ext cx="1870301" cy="6362700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96336D9-7BC8-9DB6-9431-2448E7C43F44}"/>
              </a:ext>
            </a:extLst>
          </p:cNvPr>
          <p:cNvGrpSpPr/>
          <p:nvPr/>
        </p:nvGrpSpPr>
        <p:grpSpPr>
          <a:xfrm>
            <a:off x="10240736" y="247650"/>
            <a:ext cx="1870302" cy="6362700"/>
            <a:chOff x="10240736" y="247650"/>
            <a:chExt cx="1870302" cy="636270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C29ACD44-5B57-C880-1B16-4476AA9917F1}"/>
                </a:ext>
              </a:extLst>
            </p:cNvPr>
            <p:cNvSpPr/>
            <p:nvPr/>
          </p:nvSpPr>
          <p:spPr>
            <a:xfrm>
              <a:off x="10240736" y="247650"/>
              <a:ext cx="1870301" cy="6362700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 l="-72226" r="-19262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3FBA1D7-7BFA-15A3-89E0-F84F0B552ED5}"/>
                </a:ext>
              </a:extLst>
            </p:cNvPr>
            <p:cNvSpPr/>
            <p:nvPr/>
          </p:nvSpPr>
          <p:spPr>
            <a:xfrm>
              <a:off x="10240737" y="247650"/>
              <a:ext cx="1870301" cy="6362700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86875E94-641F-1C09-8DA9-22BD8ECD78D9}"/>
              </a:ext>
            </a:extLst>
          </p:cNvPr>
          <p:cNvGrpSpPr/>
          <p:nvPr/>
        </p:nvGrpSpPr>
        <p:grpSpPr>
          <a:xfrm>
            <a:off x="294999" y="2968049"/>
            <a:ext cx="11229700" cy="713660"/>
            <a:chOff x="294999" y="2968049"/>
            <a:chExt cx="11229700" cy="713660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2ED667F8-91AB-EE7B-4CA4-0B341602EDDE}"/>
                </a:ext>
              </a:extLst>
            </p:cNvPr>
            <p:cNvSpPr txBox="1"/>
            <p:nvPr/>
          </p:nvSpPr>
          <p:spPr>
            <a:xfrm>
              <a:off x="294999" y="2973823"/>
              <a:ext cx="14686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ckwell" panose="02060603020205020403" pitchFamily="18" charset="0"/>
                </a:rPr>
                <a:t>01 </a:t>
              </a:r>
            </a:p>
            <a:p>
              <a:pPr algn="ctr"/>
              <a:r>
                <a:rPr lang="zh-TW" alt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華康粗黑體(P)" panose="020B0700000000000000" pitchFamily="34" charset="-120"/>
                  <a:ea typeface="華康粗黑體(P)" panose="020B0700000000000000" pitchFamily="34" charset="-120"/>
                </a:rPr>
                <a:t>網頁 </a:t>
              </a:r>
              <a:r>
                <a:rPr lang="en-US" altLang="zh-TW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ckwell" panose="02060603020205020403" pitchFamily="18" charset="0"/>
                </a:rPr>
                <a:t>HTML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BD2FC0E-41DF-5149-2359-56098EDDB45B}"/>
                </a:ext>
              </a:extLst>
            </p:cNvPr>
            <p:cNvSpPr txBox="1"/>
            <p:nvPr/>
          </p:nvSpPr>
          <p:spPr>
            <a:xfrm>
              <a:off x="2420856" y="2968049"/>
              <a:ext cx="12506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ckwell" panose="02060603020205020403" pitchFamily="18" charset="0"/>
                </a:rPr>
                <a:t>02 </a:t>
              </a:r>
            </a:p>
            <a:p>
              <a:pPr algn="ctr"/>
              <a:r>
                <a:rPr lang="zh-TW" alt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華康粗黑體(P)" panose="020B0700000000000000" pitchFamily="34" charset="-120"/>
                  <a:ea typeface="華康粗黑體(P)" panose="020B0700000000000000" pitchFamily="34" charset="-120"/>
                </a:rPr>
                <a:t>網頁 </a:t>
              </a:r>
              <a:r>
                <a:rPr lang="en-US" altLang="zh-TW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ckwell" panose="02060603020205020403" pitchFamily="18" charset="0"/>
                </a:rPr>
                <a:t>CSS</a:t>
              </a:r>
              <a:endPara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354D225-E2FB-C7C1-7CF8-ACA98D99DE71}"/>
                </a:ext>
              </a:extLst>
            </p:cNvPr>
            <p:cNvSpPr txBox="1"/>
            <p:nvPr/>
          </p:nvSpPr>
          <p:spPr>
            <a:xfrm>
              <a:off x="8320757" y="2968049"/>
              <a:ext cx="18085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ckwell" panose="02060603020205020403" pitchFamily="18" charset="0"/>
                </a:rPr>
                <a:t>05</a:t>
              </a:r>
              <a:r>
                <a:rPr lang="zh-TW" alt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ckwell" panose="02060603020205020403" pitchFamily="18" charset="0"/>
                </a:rPr>
                <a:t> </a:t>
              </a:r>
              <a:endParaRPr lang="en-US" altLang="zh-TW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endParaRPr>
            </a:p>
            <a:p>
              <a:pPr algn="ctr"/>
              <a:r>
                <a:rPr lang="zh-TW" alt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華康粗黑體(P)" panose="020B0700000000000000" pitchFamily="34" charset="-120"/>
                  <a:ea typeface="華康粗黑體(P)" panose="020B0700000000000000" pitchFamily="34" charset="-120"/>
                </a:rPr>
                <a:t>前導網頁影片</a:t>
              </a:r>
              <a:r>
                <a:rPr lang="en-US" altLang="zh-TW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華康粗黑體(P)" panose="020B0700000000000000" pitchFamily="34" charset="-120"/>
                  <a:ea typeface="華康粗黑體(P)" panose="020B0700000000000000" pitchFamily="34" charset="-120"/>
                </a:rPr>
                <a:t> </a:t>
              </a:r>
              <a:endPara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EECFD3C7-8787-73B1-4E04-F512948D8D0D}"/>
                </a:ext>
              </a:extLst>
            </p:cNvPr>
            <p:cNvSpPr txBox="1"/>
            <p:nvPr/>
          </p:nvSpPr>
          <p:spPr>
            <a:xfrm>
              <a:off x="4275619" y="2968049"/>
              <a:ext cx="16578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ckwell" panose="02060603020205020403" pitchFamily="18" charset="0"/>
                </a:rPr>
                <a:t>03 </a:t>
              </a:r>
            </a:p>
            <a:p>
              <a:pPr algn="ctr"/>
              <a:r>
                <a:rPr lang="en-US" altLang="zh-TW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ckwell" panose="02060603020205020403" pitchFamily="18" charset="0"/>
                </a:rPr>
                <a:t>BOOTSTRAP</a:t>
              </a:r>
              <a:endPara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9578AC2-A30D-6E29-2F81-FFD57C92256B}"/>
                </a:ext>
              </a:extLst>
            </p:cNvPr>
            <p:cNvSpPr txBox="1"/>
            <p:nvPr/>
          </p:nvSpPr>
          <p:spPr>
            <a:xfrm>
              <a:off x="6125726" y="2968049"/>
              <a:ext cx="19800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ckwell" panose="02060603020205020403" pitchFamily="18" charset="0"/>
                </a:rPr>
                <a:t>04 </a:t>
              </a:r>
            </a:p>
            <a:p>
              <a:pPr algn="ctr"/>
              <a:r>
                <a:rPr lang="zh-TW" alt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華康粗黑體(P)" panose="020B0700000000000000" pitchFamily="34" charset="-120"/>
                  <a:ea typeface="華康粗黑體(P)" panose="020B0700000000000000" pitchFamily="34" charset="-120"/>
                </a:rPr>
                <a:t>主題及內容呈現</a:t>
              </a: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0B284C8-01E1-9532-EFFB-2444A8A74BDF}"/>
                </a:ext>
              </a:extLst>
            </p:cNvPr>
            <p:cNvSpPr txBox="1"/>
            <p:nvPr/>
          </p:nvSpPr>
          <p:spPr>
            <a:xfrm>
              <a:off x="10827072" y="2968049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ckwell" panose="02060603020205020403" pitchFamily="18" charset="0"/>
                </a:rPr>
                <a:t>06</a:t>
              </a:r>
            </a:p>
            <a:p>
              <a:pPr algn="ctr"/>
              <a:r>
                <a:rPr lang="zh-TW" alt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華康粗黑體(P)" panose="020B0700000000000000" pitchFamily="34" charset="-120"/>
                  <a:ea typeface="華康粗黑體(P)" panose="020B0700000000000000" pitchFamily="34" charset="-120"/>
                </a:rPr>
                <a:t>結語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03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4C655B4-0760-3B87-77FA-DF550902B7E4}"/>
              </a:ext>
            </a:extLst>
          </p:cNvPr>
          <p:cNvSpPr txBox="1"/>
          <p:nvPr/>
        </p:nvSpPr>
        <p:spPr>
          <a:xfrm>
            <a:off x="1898469" y="3441412"/>
            <a:ext cx="96055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https://andrew97970915.github.io/index.html</a:t>
            </a:r>
            <a:endParaRPr lang="zh-TW" altLang="en-US" sz="32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4185A6-78EF-6C0A-0962-370ADBA4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070" y="2298432"/>
            <a:ext cx="10515600" cy="1350464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影片呈現</a:t>
            </a:r>
            <a:endParaRPr lang="zh-TW" altLang="en-US" sz="3600" dirty="0">
              <a:solidFill>
                <a:schemeClr val="accent1">
                  <a:lumMod val="60000"/>
                  <a:lumOff val="40000"/>
                </a:schemeClr>
              </a:solidFill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006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A5E1A62-09FF-EEA5-F061-6DD181AB7C17}"/>
              </a:ext>
            </a:extLst>
          </p:cNvPr>
          <p:cNvSpPr txBox="1"/>
          <p:nvPr/>
        </p:nvSpPr>
        <p:spPr>
          <a:xfrm>
            <a:off x="4977747" y="3013501"/>
            <a:ext cx="2236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06 </a:t>
            </a:r>
            <a:r>
              <a:rPr lang="zh-TW" alt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結語</a:t>
            </a:r>
          </a:p>
        </p:txBody>
      </p:sp>
    </p:spTree>
    <p:extLst>
      <p:ext uri="{BB962C8B-B14F-4D97-AF65-F5344CB8AC3E}">
        <p14:creationId xmlns:p14="http://schemas.microsoft.com/office/powerpoint/2010/main" val="4552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1AB813-1203-18FE-A415-733DD638A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6568"/>
            <a:ext cx="10515600" cy="17648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感謝各位同學的聆聽  </a:t>
            </a:r>
            <a:endParaRPr lang="en-US" altLang="zh-TW" sz="54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  <a:p>
            <a:pPr marL="0" indent="0" algn="ctr">
              <a:buNone/>
            </a:pPr>
            <a:r>
              <a:rPr lang="zh-TW" alt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報告到此結束 謝謝大家</a:t>
            </a:r>
            <a:r>
              <a:rPr lang="en-US" altLang="zh-TW" sz="5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!</a:t>
            </a:r>
            <a:endParaRPr lang="zh-TW" altLang="en-US" sz="54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651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4DF3A7-CE1D-AD26-A679-09E7A4EACEEC}"/>
              </a:ext>
            </a:extLst>
          </p:cNvPr>
          <p:cNvSpPr txBox="1"/>
          <p:nvPr/>
        </p:nvSpPr>
        <p:spPr>
          <a:xfrm>
            <a:off x="4051210" y="3013501"/>
            <a:ext cx="4089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01</a:t>
            </a:r>
            <a:r>
              <a:rPr lang="zh-TW" alt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 </a:t>
            </a:r>
            <a:r>
              <a:rPr lang="zh-TW" alt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網頁 </a:t>
            </a:r>
            <a:r>
              <a:rPr lang="en-US" altLang="zh-TW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華康粗黑體(P)" panose="020B0700000000000000" pitchFamily="34" charset="-120"/>
              </a:rPr>
              <a:t>HTML</a:t>
            </a:r>
            <a:endParaRPr lang="zh-TW" altLang="en-US" sz="48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0"/>
              <a:ea typeface="華康粗黑體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172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07C21B9-E76F-815A-28C9-EAFE03745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7" y="808022"/>
            <a:ext cx="10274267" cy="5779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1C2FEE13-3E98-E32C-22FB-D6EB49D2C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636"/>
            <a:ext cx="10515600" cy="1350464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華康粗黑體(P)" panose="020B0700000000000000" pitchFamily="34" charset="-120"/>
              </a:rPr>
              <a:t>字體、</a:t>
            </a:r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華康粗黑體(P)" panose="020B0700000000000000" pitchFamily="34" charset="-120"/>
              </a:rPr>
              <a:t>Bootstrap</a:t>
            </a:r>
            <a:r>
              <a:rPr lang="zh-TW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華康粗黑體(P)" panose="020B0700000000000000" pitchFamily="34" charset="-120"/>
              </a:rPr>
              <a:t>、</a:t>
            </a:r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華康粗黑體(P)" panose="020B0700000000000000" pitchFamily="34" charset="-120"/>
              </a:rPr>
              <a:t>Title icon</a:t>
            </a:r>
            <a:endParaRPr lang="zh-TW" altLang="en-US" sz="36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B5EFE477-1160-88DF-9FF8-31B6EA07C397}"/>
              </a:ext>
            </a:extLst>
          </p:cNvPr>
          <p:cNvGrpSpPr/>
          <p:nvPr/>
        </p:nvGrpSpPr>
        <p:grpSpPr>
          <a:xfrm>
            <a:off x="5217254" y="3039016"/>
            <a:ext cx="5192785" cy="2158487"/>
            <a:chOff x="5217254" y="3039016"/>
            <a:chExt cx="5192785" cy="2158487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F51BE30D-4A21-C182-76CE-1786157043E6}"/>
                </a:ext>
              </a:extLst>
            </p:cNvPr>
            <p:cNvGrpSpPr/>
            <p:nvPr/>
          </p:nvGrpSpPr>
          <p:grpSpPr>
            <a:xfrm>
              <a:off x="5217254" y="3039016"/>
              <a:ext cx="5192785" cy="2158487"/>
              <a:chOff x="4781724" y="2919369"/>
              <a:chExt cx="5192785" cy="2158487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7C43EAC7-B51D-6337-B5AB-2BB19F6B34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7408" b="68526"/>
              <a:stretch/>
            </p:blipFill>
            <p:spPr>
              <a:xfrm>
                <a:off x="4781724" y="2919369"/>
                <a:ext cx="5192785" cy="2158487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851364A-A8E3-B43B-FA5C-1FCF558FE57A}"/>
                  </a:ext>
                </a:extLst>
              </p:cNvPr>
              <p:cNvSpPr/>
              <p:nvPr/>
            </p:nvSpPr>
            <p:spPr>
              <a:xfrm>
                <a:off x="5830349" y="3808602"/>
                <a:ext cx="2835479" cy="276837"/>
              </a:xfrm>
              <a:prstGeom prst="rect">
                <a:avLst/>
              </a:prstGeom>
              <a:noFill/>
              <a:ln w="63500">
                <a:solidFill>
                  <a:srgbClr val="FF0000">
                    <a:alpha val="6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D7687AA9-F2C8-1710-23B0-2B99911CB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7795" y="4296228"/>
                <a:ext cx="2717325" cy="681634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AA86421-98FE-7EB5-7297-EDBC863CDCC4}"/>
                  </a:ext>
                </a:extLst>
              </p:cNvPr>
              <p:cNvSpPr/>
              <p:nvPr/>
            </p:nvSpPr>
            <p:spPr>
              <a:xfrm>
                <a:off x="7169091" y="4296228"/>
                <a:ext cx="347446" cy="276837"/>
              </a:xfrm>
              <a:prstGeom prst="rect">
                <a:avLst/>
              </a:prstGeom>
              <a:noFill/>
              <a:ln w="63500">
                <a:solidFill>
                  <a:srgbClr val="FF0000">
                    <a:alpha val="6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F576320-E788-94CC-0A49-A0FF5D04C4A2}"/>
                </a:ext>
              </a:extLst>
            </p:cNvPr>
            <p:cNvSpPr txBox="1"/>
            <p:nvPr/>
          </p:nvSpPr>
          <p:spPr>
            <a:xfrm>
              <a:off x="7272286" y="3638189"/>
              <a:ext cx="2122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華康粗黑體(P)" panose="020B0700000000000000" pitchFamily="34" charset="-120"/>
                  <a:ea typeface="華康粗黑體(P)" panose="020B0700000000000000" pitchFamily="34" charset="-120"/>
                </a:rPr>
                <a:t>Title</a:t>
              </a:r>
              <a:r>
                <a:rPr lang="zh-TW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華康粗黑體(P)" panose="020B0700000000000000" pitchFamily="34" charset="-120"/>
                  <a:ea typeface="華康粗黑體(P)" panose="020B0700000000000000" pitchFamily="34" charset="-120"/>
                </a:rPr>
                <a:t>左邊的小圖示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308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1504AAB-F0C3-2460-9FBD-12F6F4F5E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6" y="808022"/>
            <a:ext cx="10274267" cy="5779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5FF0E53F-6671-D628-271F-0E62FD51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636"/>
            <a:ext cx="10515600" cy="1350464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華康粗黑體(P)" panose="020B0700000000000000" pitchFamily="34" charset="-120"/>
              </a:rPr>
              <a:t>Nav</a:t>
            </a:r>
            <a:endParaRPr lang="zh-TW" altLang="en-US" sz="36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1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AA0E942-C55C-069A-594E-E52D3157F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6" y="808022"/>
            <a:ext cx="10274267" cy="5779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2170FC0-88E0-D00D-6E17-1B5298E34A50}"/>
              </a:ext>
            </a:extLst>
          </p:cNvPr>
          <p:cNvSpPr/>
          <p:nvPr/>
        </p:nvSpPr>
        <p:spPr>
          <a:xfrm>
            <a:off x="1877856" y="3620927"/>
            <a:ext cx="5303120" cy="1857084"/>
          </a:xfrm>
          <a:prstGeom prst="rect">
            <a:avLst/>
          </a:prstGeom>
          <a:noFill/>
          <a:ln w="63500">
            <a:solidFill>
              <a:srgbClr val="FF0000">
                <a:alpha val="6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38C09F5-3AA9-7E0A-FC87-DB329B956C0F}"/>
              </a:ext>
            </a:extLst>
          </p:cNvPr>
          <p:cNvSpPr txBox="1"/>
          <p:nvPr/>
        </p:nvSpPr>
        <p:spPr>
          <a:xfrm>
            <a:off x="5444456" y="36976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主題大標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45C86F23-F005-2CB0-3E5B-9D47F058B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636"/>
            <a:ext cx="10515600" cy="1350464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Section</a:t>
            </a:r>
            <a:endParaRPr lang="zh-TW" altLang="en-US" sz="36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503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10EE9A5-363E-80B2-9A0A-E724B87AA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7" y="808022"/>
            <a:ext cx="10274265" cy="5779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B2A504BF-9684-CCF2-2242-1CE2317F3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636"/>
            <a:ext cx="10515600" cy="1350464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華康粗黑體(P)" panose="020B0700000000000000" pitchFamily="34" charset="-120"/>
              </a:rPr>
              <a:t>Div </a:t>
            </a:r>
            <a:endParaRPr lang="zh-TW" altLang="en-US" sz="36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D5E9EE-08F0-D4FE-33A7-E7260E400F2C}"/>
              </a:ext>
            </a:extLst>
          </p:cNvPr>
          <p:cNvSpPr/>
          <p:nvPr/>
        </p:nvSpPr>
        <p:spPr>
          <a:xfrm>
            <a:off x="2231472" y="1917961"/>
            <a:ext cx="4211273" cy="2343645"/>
          </a:xfrm>
          <a:prstGeom prst="rect">
            <a:avLst/>
          </a:prstGeom>
          <a:noFill/>
          <a:ln w="63500">
            <a:solidFill>
              <a:srgbClr val="FF0000">
                <a:alpha val="6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9167A01-A34C-C3D4-2C17-345730663087}"/>
              </a:ext>
            </a:extLst>
          </p:cNvPr>
          <p:cNvSpPr txBox="1"/>
          <p:nvPr/>
        </p:nvSpPr>
        <p:spPr>
          <a:xfrm>
            <a:off x="4821788" y="222119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照片區塊</a:t>
            </a:r>
          </a:p>
        </p:txBody>
      </p:sp>
    </p:spTree>
    <p:extLst>
      <p:ext uri="{BB962C8B-B14F-4D97-AF65-F5344CB8AC3E}">
        <p14:creationId xmlns:p14="http://schemas.microsoft.com/office/powerpoint/2010/main" val="236168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7E34DF1-3563-818A-6589-ED1A40337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6" y="808021"/>
            <a:ext cx="10274267" cy="5779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2E3980E9-0077-9FD2-3142-563691C02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636"/>
            <a:ext cx="10515600" cy="1350464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Footer</a:t>
            </a:r>
            <a:endParaRPr lang="zh-TW" altLang="en-US" sz="36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華康粗黑體(P)" panose="020B0700000000000000" pitchFamily="34" charset="-120"/>
              <a:ea typeface="華康粗黑體(P)" panose="020B0700000000000000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9409BA6-A0B6-7ED6-41DF-156D2146C2D6}"/>
              </a:ext>
            </a:extLst>
          </p:cNvPr>
          <p:cNvSpPr/>
          <p:nvPr/>
        </p:nvSpPr>
        <p:spPr>
          <a:xfrm>
            <a:off x="1884727" y="2306972"/>
            <a:ext cx="3937233" cy="3548544"/>
          </a:xfrm>
          <a:prstGeom prst="rect">
            <a:avLst/>
          </a:prstGeom>
          <a:noFill/>
          <a:ln w="63500">
            <a:solidFill>
              <a:srgbClr val="FF0000">
                <a:alpha val="6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982DC07-0EE7-F9CB-D067-D91E15AE9AC8}"/>
              </a:ext>
            </a:extLst>
          </p:cNvPr>
          <p:cNvSpPr txBox="1"/>
          <p:nvPr/>
        </p:nvSpPr>
        <p:spPr>
          <a:xfrm>
            <a:off x="4513612" y="307923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頁尾</a:t>
            </a:r>
          </a:p>
        </p:txBody>
      </p:sp>
    </p:spTree>
    <p:extLst>
      <p:ext uri="{BB962C8B-B14F-4D97-AF65-F5344CB8AC3E}">
        <p14:creationId xmlns:p14="http://schemas.microsoft.com/office/powerpoint/2010/main" val="268161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C354369-3972-A9E6-2F2D-B526CE738089}"/>
              </a:ext>
            </a:extLst>
          </p:cNvPr>
          <p:cNvSpPr txBox="1"/>
          <p:nvPr/>
        </p:nvSpPr>
        <p:spPr>
          <a:xfrm>
            <a:off x="4314103" y="3013501"/>
            <a:ext cx="3563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02</a:t>
            </a:r>
            <a:r>
              <a:rPr lang="zh-TW" alt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 </a:t>
            </a:r>
            <a:r>
              <a:rPr lang="zh-TW" alt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網頁 </a:t>
            </a:r>
            <a:r>
              <a:rPr lang="en-US" altLang="zh-TW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華康粗黑體(P)" panose="020B0700000000000000" pitchFamily="34" charset="-120"/>
              </a:rPr>
              <a:t>CSS</a:t>
            </a:r>
            <a:endParaRPr lang="zh-TW" altLang="en-US" sz="48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0"/>
              <a:ea typeface="華康粗黑體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002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147</Words>
  <Application>Microsoft Office PowerPoint</Application>
  <PresentationFormat>寬螢幕</PresentationFormat>
  <Paragraphs>43</Paragraphs>
  <Slides>22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華康粗黑體(P)</vt:lpstr>
      <vt:lpstr>Arial</vt:lpstr>
      <vt:lpstr>Calibri</vt:lpstr>
      <vt:lpstr>Calibri Light</vt:lpstr>
      <vt:lpstr>Rockwell</vt:lpstr>
      <vt:lpstr>Office 佈景主題</vt:lpstr>
      <vt:lpstr>PowerPoint 簡報</vt:lpstr>
      <vt:lpstr>PowerPoint 簡報</vt:lpstr>
      <vt:lpstr>PowerPoint 簡報</vt:lpstr>
      <vt:lpstr>字體、Bootstrap、Title icon</vt:lpstr>
      <vt:lpstr>Nav</vt:lpstr>
      <vt:lpstr>Section</vt:lpstr>
      <vt:lpstr>Div </vt:lpstr>
      <vt:lpstr>Footer</vt:lpstr>
      <vt:lpstr>PowerPoint 簡報</vt:lpstr>
      <vt:lpstr>CSS 語法</vt:lpstr>
      <vt:lpstr>CSS 語法</vt:lpstr>
      <vt:lpstr>PowerPoint 簡報</vt:lpstr>
      <vt:lpstr>HTML 外部LINK</vt:lpstr>
      <vt:lpstr>PowerPoint 簡報</vt:lpstr>
      <vt:lpstr>PowerPoint 簡報</vt:lpstr>
      <vt:lpstr>PowerPoint 簡報</vt:lpstr>
      <vt:lpstr>PowerPoint 簡報</vt:lpstr>
      <vt:lpstr>HTML 語法</vt:lpstr>
      <vt:lpstr>CSS 語法</vt:lpstr>
      <vt:lpstr>影片呈現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勁樓 李</dc:creator>
  <cp:lastModifiedBy>勁樓 李</cp:lastModifiedBy>
  <cp:revision>46</cp:revision>
  <dcterms:created xsi:type="dcterms:W3CDTF">2023-06-25T17:44:39Z</dcterms:created>
  <dcterms:modified xsi:type="dcterms:W3CDTF">2023-06-26T00:49:20Z</dcterms:modified>
</cp:coreProperties>
</file>